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E34228-A50C-490A-9E91-F761182E2C15}" v="4" dt="2021-04-20T14:47:50.0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356DE837-2C9E-4701-BFEF-719F07F008B3}"/>
    <pc:docChg chg="delSld modSld">
      <pc:chgData name="Beem, Corinn" userId="c940195d-46ad-491a-b089-963483842aae" providerId="ADAL" clId="{356DE837-2C9E-4701-BFEF-719F07F008B3}" dt="2021-04-12T17:13:24.255" v="64" actId="14826"/>
      <pc:docMkLst>
        <pc:docMk/>
      </pc:docMkLst>
      <pc:sldChg chg="modSp modNotesTx">
        <pc:chgData name="Beem, Corinn" userId="c940195d-46ad-491a-b089-963483842aae" providerId="ADAL" clId="{356DE837-2C9E-4701-BFEF-719F07F008B3}" dt="2021-04-12T17:09:51.097" v="8" actId="20577"/>
        <pc:sldMkLst>
          <pc:docMk/>
          <pc:sldMk cId="3309063412" sldId="503"/>
        </pc:sldMkLst>
        <pc:spChg chg="mod">
          <ac:chgData name="Beem, Corinn" userId="c940195d-46ad-491a-b089-963483842aae" providerId="ADAL" clId="{356DE837-2C9E-4701-BFEF-719F07F008B3}" dt="2021-04-12T17:09:44.477" v="6"/>
          <ac:spMkLst>
            <pc:docMk/>
            <pc:sldMk cId="3309063412" sldId="503"/>
            <ac:spMk id="2" creationId="{B6B9F291-16BF-4C3F-83DE-B220C1AF1282}"/>
          </ac:spMkLst>
        </pc:spChg>
      </pc:sldChg>
      <pc:sldChg chg="modSp modNotesTx">
        <pc:chgData name="Beem, Corinn" userId="c940195d-46ad-491a-b089-963483842aae" providerId="ADAL" clId="{356DE837-2C9E-4701-BFEF-719F07F008B3}" dt="2021-04-12T17:10:03.356" v="10"/>
        <pc:sldMkLst>
          <pc:docMk/>
          <pc:sldMk cId="4020193246" sldId="504"/>
        </pc:sldMkLst>
        <pc:spChg chg="mod">
          <ac:chgData name="Beem, Corinn" userId="c940195d-46ad-491a-b089-963483842aae" providerId="ADAL" clId="{356DE837-2C9E-4701-BFEF-719F07F008B3}" dt="2021-04-12T17:10:03.356" v="10"/>
          <ac:spMkLst>
            <pc:docMk/>
            <pc:sldMk cId="4020193246" sldId="504"/>
            <ac:spMk id="2" creationId="{B6B9F291-16BF-4C3F-83DE-B220C1AF1282}"/>
          </ac:spMkLst>
        </pc:spChg>
      </pc:sldChg>
      <pc:sldChg chg="modSp">
        <pc:chgData name="Beem, Corinn" userId="c940195d-46ad-491a-b089-963483842aae" providerId="ADAL" clId="{356DE837-2C9E-4701-BFEF-719F07F008B3}" dt="2021-04-12T17:10:09.790" v="11"/>
        <pc:sldMkLst>
          <pc:docMk/>
          <pc:sldMk cId="902281997" sldId="505"/>
        </pc:sldMkLst>
        <pc:spChg chg="mod">
          <ac:chgData name="Beem, Corinn" userId="c940195d-46ad-491a-b089-963483842aae" providerId="ADAL" clId="{356DE837-2C9E-4701-BFEF-719F07F008B3}" dt="2021-04-12T17:10:09.790" v="11"/>
          <ac:spMkLst>
            <pc:docMk/>
            <pc:sldMk cId="902281997" sldId="505"/>
            <ac:spMk id="2" creationId="{B6B9F291-16BF-4C3F-83DE-B220C1AF1282}"/>
          </ac:spMkLst>
        </pc:spChg>
      </pc:sldChg>
      <pc:sldChg chg="modSp modNotesTx">
        <pc:chgData name="Beem, Corinn" userId="c940195d-46ad-491a-b089-963483842aae" providerId="ADAL" clId="{356DE837-2C9E-4701-BFEF-719F07F008B3}" dt="2021-04-12T17:10:25.979" v="14" actId="6549"/>
        <pc:sldMkLst>
          <pc:docMk/>
          <pc:sldMk cId="4219494486" sldId="506"/>
        </pc:sldMkLst>
        <pc:spChg chg="mod">
          <ac:chgData name="Beem, Corinn" userId="c940195d-46ad-491a-b089-963483842aae" providerId="ADAL" clId="{356DE837-2C9E-4701-BFEF-719F07F008B3}" dt="2021-04-12T17:10:18.763" v="12"/>
          <ac:spMkLst>
            <pc:docMk/>
            <pc:sldMk cId="4219494486" sldId="506"/>
            <ac:spMk id="2" creationId="{B6B9F291-16BF-4C3F-83DE-B220C1AF1282}"/>
          </ac:spMkLst>
        </pc:spChg>
      </pc:sldChg>
      <pc:sldChg chg="modSp mod">
        <pc:chgData name="Beem, Corinn" userId="c940195d-46ad-491a-b089-963483842aae" providerId="ADAL" clId="{356DE837-2C9E-4701-BFEF-719F07F008B3}" dt="2021-04-12T17:10:33.658" v="17" actId="20577"/>
        <pc:sldMkLst>
          <pc:docMk/>
          <pc:sldMk cId="3544745729" sldId="511"/>
        </pc:sldMkLst>
        <pc:spChg chg="mod">
          <ac:chgData name="Beem, Corinn" userId="c940195d-46ad-491a-b089-963483842aae" providerId="ADAL" clId="{356DE837-2C9E-4701-BFEF-719F07F008B3}" dt="2021-04-12T17:10:33.658" v="17" actId="20577"/>
          <ac:spMkLst>
            <pc:docMk/>
            <pc:sldMk cId="3544745729" sldId="511"/>
            <ac:spMk id="5" creationId="{3E532E98-B6B5-4ACC-BAF8-6B4F7E7C68E3}"/>
          </ac:spMkLst>
        </pc:spChg>
      </pc:sldChg>
      <pc:sldChg chg="modSp mod">
        <pc:chgData name="Beem, Corinn" userId="c940195d-46ad-491a-b089-963483842aae" providerId="ADAL" clId="{356DE837-2C9E-4701-BFEF-719F07F008B3}" dt="2021-04-12T17:10:39.274" v="21" actId="20577"/>
        <pc:sldMkLst>
          <pc:docMk/>
          <pc:sldMk cId="4189796286" sldId="513"/>
        </pc:sldMkLst>
        <pc:spChg chg="mod">
          <ac:chgData name="Beem, Corinn" userId="c940195d-46ad-491a-b089-963483842aae" providerId="ADAL" clId="{356DE837-2C9E-4701-BFEF-719F07F008B3}" dt="2021-04-12T17:10:39.274" v="21" actId="20577"/>
          <ac:spMkLst>
            <pc:docMk/>
            <pc:sldMk cId="4189796286" sldId="513"/>
            <ac:spMk id="6" creationId="{7ADE84E5-34FE-4C41-9602-1621F6B66961}"/>
          </ac:spMkLst>
        </pc:spChg>
      </pc:sldChg>
      <pc:sldChg chg="modSp">
        <pc:chgData name="Beem, Corinn" userId="c940195d-46ad-491a-b089-963483842aae" providerId="ADAL" clId="{356DE837-2C9E-4701-BFEF-719F07F008B3}" dt="2021-04-12T17:08:51.887" v="0"/>
        <pc:sldMkLst>
          <pc:docMk/>
          <pc:sldMk cId="4291394701" sldId="540"/>
        </pc:sldMkLst>
        <pc:spChg chg="mod">
          <ac:chgData name="Beem, Corinn" userId="c940195d-46ad-491a-b089-963483842aae" providerId="ADAL" clId="{356DE837-2C9E-4701-BFEF-719F07F008B3}" dt="2021-04-12T17:08:51.887" v="0"/>
          <ac:spMkLst>
            <pc:docMk/>
            <pc:sldMk cId="4291394701" sldId="540"/>
            <ac:spMk id="2" creationId="{D85898C7-A09F-41F6-AAC4-07C7EEEB728B}"/>
          </ac:spMkLst>
        </pc:spChg>
      </pc:sldChg>
      <pc:sldChg chg="modSp mod modNotesTx">
        <pc:chgData name="Beem, Corinn" userId="c940195d-46ad-491a-b089-963483842aae" providerId="ADAL" clId="{356DE837-2C9E-4701-BFEF-719F07F008B3}" dt="2021-04-12T17:12:10.921" v="62" actId="20577"/>
        <pc:sldMkLst>
          <pc:docMk/>
          <pc:sldMk cId="1503661817" sldId="558"/>
        </pc:sldMkLst>
        <pc:spChg chg="mod">
          <ac:chgData name="Beem, Corinn" userId="c940195d-46ad-491a-b089-963483842aae" providerId="ADAL" clId="{356DE837-2C9E-4701-BFEF-719F07F008B3}" dt="2021-04-12T17:09:01.799" v="2" actId="20577"/>
          <ac:spMkLst>
            <pc:docMk/>
            <pc:sldMk cId="1503661817" sldId="558"/>
            <ac:spMk id="2" creationId="{D4A1F4AB-06D3-41C7-A09F-523B103E846F}"/>
          </ac:spMkLst>
        </pc:spChg>
        <pc:spChg chg="mod">
          <ac:chgData name="Beem, Corinn" userId="c940195d-46ad-491a-b089-963483842aae" providerId="ADAL" clId="{356DE837-2C9E-4701-BFEF-719F07F008B3}" dt="2021-04-12T17:11:38.166" v="25" actId="6549"/>
          <ac:spMkLst>
            <pc:docMk/>
            <pc:sldMk cId="1503661817" sldId="558"/>
            <ac:spMk id="37" creationId="{D75644BC-53EB-4AF2-A3A5-26E88A22BB8C}"/>
          </ac:spMkLst>
        </pc:spChg>
        <pc:spChg chg="mod">
          <ac:chgData name="Beem, Corinn" userId="c940195d-46ad-491a-b089-963483842aae" providerId="ADAL" clId="{356DE837-2C9E-4701-BFEF-719F07F008B3}" dt="2021-04-12T17:11:42.047" v="30" actId="6549"/>
          <ac:spMkLst>
            <pc:docMk/>
            <pc:sldMk cId="1503661817" sldId="558"/>
            <ac:spMk id="38" creationId="{5A6BADBE-CE4A-4C98-A48D-9DBDD1BE71D5}"/>
          </ac:spMkLst>
        </pc:spChg>
        <pc:spChg chg="mod">
          <ac:chgData name="Beem, Corinn" userId="c940195d-46ad-491a-b089-963483842aae" providerId="ADAL" clId="{356DE837-2C9E-4701-BFEF-719F07F008B3}" dt="2021-04-12T17:11:45.302" v="35" actId="6549"/>
          <ac:spMkLst>
            <pc:docMk/>
            <pc:sldMk cId="1503661817" sldId="558"/>
            <ac:spMk id="39" creationId="{5249E791-5DF4-48F1-B804-0AF87B3ED6B2}"/>
          </ac:spMkLst>
        </pc:spChg>
        <pc:spChg chg="mod">
          <ac:chgData name="Beem, Corinn" userId="c940195d-46ad-491a-b089-963483842aae" providerId="ADAL" clId="{356DE837-2C9E-4701-BFEF-719F07F008B3}" dt="2021-04-12T17:11:50.170" v="42" actId="6549"/>
          <ac:spMkLst>
            <pc:docMk/>
            <pc:sldMk cId="1503661817" sldId="558"/>
            <ac:spMk id="40" creationId="{BABD2D6F-67C6-428E-9B6E-575730D25AB1}"/>
          </ac:spMkLst>
        </pc:spChg>
      </pc:sldChg>
      <pc:sldChg chg="addSp modSp mod">
        <pc:chgData name="Beem, Corinn" userId="c940195d-46ad-491a-b089-963483842aae" providerId="ADAL" clId="{356DE837-2C9E-4701-BFEF-719F07F008B3}" dt="2021-04-12T17:13:24.255" v="64" actId="14826"/>
        <pc:sldMkLst>
          <pc:docMk/>
          <pc:sldMk cId="2489502936" sldId="559"/>
        </pc:sldMkLst>
        <pc:spChg chg="mod">
          <ac:chgData name="Beem, Corinn" userId="c940195d-46ad-491a-b089-963483842aae" providerId="ADAL" clId="{356DE837-2C9E-4701-BFEF-719F07F008B3}" dt="2021-04-12T17:09:07.035" v="4" actId="20577"/>
          <ac:spMkLst>
            <pc:docMk/>
            <pc:sldMk cId="2489502936" sldId="559"/>
            <ac:spMk id="2" creationId="{D4A1F4AB-06D3-41C7-A09F-523B103E846F}"/>
          </ac:spMkLst>
        </pc:spChg>
        <pc:picChg chg="add mod">
          <ac:chgData name="Beem, Corinn" userId="c940195d-46ad-491a-b089-963483842aae" providerId="ADAL" clId="{356DE837-2C9E-4701-BFEF-719F07F008B3}" dt="2021-04-12T17:13:24.255" v="64" actId="14826"/>
          <ac:picMkLst>
            <pc:docMk/>
            <pc:sldMk cId="2489502936" sldId="559"/>
            <ac:picMk id="3" creationId="{CFB443CA-0BFA-44CB-BADE-38E88AF81B94}"/>
          </ac:picMkLst>
        </pc:picChg>
      </pc:sldChg>
      <pc:sldChg chg="del">
        <pc:chgData name="Beem, Corinn" userId="c940195d-46ad-491a-b089-963483842aae" providerId="ADAL" clId="{356DE837-2C9E-4701-BFEF-719F07F008B3}" dt="2021-04-12T17:09:31.602" v="5" actId="47"/>
        <pc:sldMkLst>
          <pc:docMk/>
          <pc:sldMk cId="597215285" sldId="561"/>
        </pc:sldMkLst>
      </pc:sldChg>
    </pc:docChg>
  </pc:docChgLst>
  <pc:docChgLst>
    <pc:chgData name="Sheth, Rohan" userId="0b6da9f0-4e13-4f6a-80ee-55c9a7700dcb" providerId="ADAL" clId="{0D33779F-EA01-483F-B85E-A0E849E05804}"/>
    <pc:docChg chg="modSld">
      <pc:chgData name="Sheth, Rohan" userId="0b6da9f0-4e13-4f6a-80ee-55c9a7700dcb" providerId="ADAL" clId="{0D33779F-EA01-483F-B85E-A0E849E05804}" dt="2021-04-21T14:46:27.813" v="0" actId="20577"/>
      <pc:docMkLst>
        <pc:docMk/>
      </pc:docMkLst>
      <pc:sldChg chg="modSp mod">
        <pc:chgData name="Sheth, Rohan" userId="0b6da9f0-4e13-4f6a-80ee-55c9a7700dcb" providerId="ADAL" clId="{0D33779F-EA01-483F-B85E-A0E849E05804}" dt="2021-04-21T14:46:27.813" v="0" actId="20577"/>
        <pc:sldMkLst>
          <pc:docMk/>
          <pc:sldMk cId="902281997" sldId="505"/>
        </pc:sldMkLst>
        <pc:graphicFrameChg chg="modGraphic">
          <ac:chgData name="Sheth, Rohan" userId="0b6da9f0-4e13-4f6a-80ee-55c9a7700dcb" providerId="ADAL" clId="{0D33779F-EA01-483F-B85E-A0E849E05804}" dt="2021-04-21T14:46:27.813" v="0" actId="20577"/>
          <ac:graphicFrameMkLst>
            <pc:docMk/>
            <pc:sldMk cId="902281997" sldId="505"/>
            <ac:graphicFrameMk id="11" creationId="{9F149903-9EB5-4E54-9AC5-7F449BB7E1D0}"/>
          </ac:graphicFrameMkLst>
        </pc:graphicFrameChg>
      </pc:sldChg>
    </pc:docChg>
  </pc:docChgLst>
  <pc:docChgLst>
    <pc:chgData name="Simons, Zach" userId="S::zach.simons@kimley-horn.com::3a5217f5-eaac-4f0f-b23c-aa59983becee" providerId="AD" clId="Web-{2CD9BE9F-202F-B000-DD82-2783DC08E0B1}"/>
    <pc:docChg chg="modSld">
      <pc:chgData name="Simons, Zach" userId="S::zach.simons@kimley-horn.com::3a5217f5-eaac-4f0f-b23c-aa59983becee" providerId="AD" clId="Web-{2CD9BE9F-202F-B000-DD82-2783DC08E0B1}" dt="2021-04-16T16:01:27.585" v="241"/>
      <pc:docMkLst>
        <pc:docMk/>
      </pc:docMkLst>
      <pc:sldChg chg="modNotes">
        <pc:chgData name="Simons, Zach" userId="S::zach.simons@kimley-horn.com::3a5217f5-eaac-4f0f-b23c-aa59983becee" providerId="AD" clId="Web-{2CD9BE9F-202F-B000-DD82-2783DC08E0B1}" dt="2021-04-16T15:57:02.953" v="3"/>
        <pc:sldMkLst>
          <pc:docMk/>
          <pc:sldMk cId="3309063412" sldId="503"/>
        </pc:sldMkLst>
      </pc:sldChg>
      <pc:sldChg chg="modSp modNotes">
        <pc:chgData name="Simons, Zach" userId="S::zach.simons@kimley-horn.com::3a5217f5-eaac-4f0f-b23c-aa59983becee" providerId="AD" clId="Web-{2CD9BE9F-202F-B000-DD82-2783DC08E0B1}" dt="2021-04-16T15:58:12.580" v="95"/>
        <pc:sldMkLst>
          <pc:docMk/>
          <pc:sldMk cId="4020193246" sldId="504"/>
        </pc:sldMkLst>
        <pc:graphicFrameChg chg="mod modGraphic">
          <ac:chgData name="Simons, Zach" userId="S::zach.simons@kimley-horn.com::3a5217f5-eaac-4f0f-b23c-aa59983becee" providerId="AD" clId="Web-{2CD9BE9F-202F-B000-DD82-2783DC08E0B1}" dt="2021-04-16T15:58:12.580" v="95"/>
          <ac:graphicFrameMkLst>
            <pc:docMk/>
            <pc:sldMk cId="4020193246" sldId="504"/>
            <ac:graphicFrameMk id="15" creationId="{0A1B2E9B-FDFF-4E1D-9D3B-379C0132C634}"/>
          </ac:graphicFrameMkLst>
        </pc:graphicFrameChg>
      </pc:sldChg>
      <pc:sldChg chg="modSp modNotes">
        <pc:chgData name="Simons, Zach" userId="S::zach.simons@kimley-horn.com::3a5217f5-eaac-4f0f-b23c-aa59983becee" providerId="AD" clId="Web-{2CD9BE9F-202F-B000-DD82-2783DC08E0B1}" dt="2021-04-16T15:59:31.582" v="163"/>
        <pc:sldMkLst>
          <pc:docMk/>
          <pc:sldMk cId="902281997" sldId="505"/>
        </pc:sldMkLst>
        <pc:graphicFrameChg chg="mod modGraphic">
          <ac:chgData name="Simons, Zach" userId="S::zach.simons@kimley-horn.com::3a5217f5-eaac-4f0f-b23c-aa59983becee" providerId="AD" clId="Web-{2CD9BE9F-202F-B000-DD82-2783DC08E0B1}" dt="2021-04-16T15:59:31.582" v="163"/>
          <ac:graphicFrameMkLst>
            <pc:docMk/>
            <pc:sldMk cId="902281997" sldId="505"/>
            <ac:graphicFrameMk id="11" creationId="{9F149903-9EB5-4E54-9AC5-7F449BB7E1D0}"/>
          </ac:graphicFrameMkLst>
        </pc:graphicFrameChg>
      </pc:sldChg>
      <pc:sldChg chg="modSp modNotes">
        <pc:chgData name="Simons, Zach" userId="S::zach.simons@kimley-horn.com::3a5217f5-eaac-4f0f-b23c-aa59983becee" providerId="AD" clId="Web-{2CD9BE9F-202F-B000-DD82-2783DC08E0B1}" dt="2021-04-16T16:01:27.585" v="241"/>
        <pc:sldMkLst>
          <pc:docMk/>
          <pc:sldMk cId="4219494486" sldId="506"/>
        </pc:sldMkLst>
        <pc:graphicFrameChg chg="mod modGraphic">
          <ac:chgData name="Simons, Zach" userId="S::zach.simons@kimley-horn.com::3a5217f5-eaac-4f0f-b23c-aa59983becee" providerId="AD" clId="Web-{2CD9BE9F-202F-B000-DD82-2783DC08E0B1}" dt="2021-04-16T16:01:27.585" v="241"/>
          <ac:graphicFrameMkLst>
            <pc:docMk/>
            <pc:sldMk cId="4219494486" sldId="506"/>
            <ac:graphicFrameMk id="11" creationId="{88A98626-2E13-4D69-8063-8BDF69CCE72D}"/>
          </ac:graphicFrameMkLst>
        </pc:graphicFrameChg>
      </pc:sldChg>
    </pc:docChg>
  </pc:docChgLst>
  <pc:docChgLst>
    <pc:chgData name="Filaroski, Taylor" userId="808e8b38-dcd7-4790-8255-e9ab0a59a131" providerId="ADAL" clId="{65E34228-A50C-490A-9E91-F761182E2C15}"/>
    <pc:docChg chg="modSld">
      <pc:chgData name="Filaroski, Taylor" userId="808e8b38-dcd7-4790-8255-e9ab0a59a131" providerId="ADAL" clId="{65E34228-A50C-490A-9E91-F761182E2C15}" dt="2021-04-20T14:47:49.666" v="77" actId="20577"/>
      <pc:docMkLst>
        <pc:docMk/>
      </pc:docMkLst>
      <pc:sldChg chg="modSp mod modNotesTx">
        <pc:chgData name="Filaroski, Taylor" userId="808e8b38-dcd7-4790-8255-e9ab0a59a131" providerId="ADAL" clId="{65E34228-A50C-490A-9E91-F761182E2C15}" dt="2021-04-20T14:46:47.073" v="16" actId="6549"/>
        <pc:sldMkLst>
          <pc:docMk/>
          <pc:sldMk cId="4020193246" sldId="504"/>
        </pc:sldMkLst>
        <pc:graphicFrameChg chg="modGraphic">
          <ac:chgData name="Filaroski, Taylor" userId="808e8b38-dcd7-4790-8255-e9ab0a59a131" providerId="ADAL" clId="{65E34228-A50C-490A-9E91-F761182E2C15}" dt="2021-04-20T14:46:47.073" v="16" actId="6549"/>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65E34228-A50C-490A-9E91-F761182E2C15}" dt="2021-04-20T14:47:16.305" v="48" actId="20577"/>
        <pc:sldMkLst>
          <pc:docMk/>
          <pc:sldMk cId="902281997" sldId="505"/>
        </pc:sldMkLst>
        <pc:graphicFrameChg chg="modGraphic">
          <ac:chgData name="Filaroski, Taylor" userId="808e8b38-dcd7-4790-8255-e9ab0a59a131" providerId="ADAL" clId="{65E34228-A50C-490A-9E91-F761182E2C15}" dt="2021-04-20T14:47:16.305" v="48" actId="20577"/>
          <ac:graphicFrameMkLst>
            <pc:docMk/>
            <pc:sldMk cId="902281997" sldId="505"/>
            <ac:graphicFrameMk id="11" creationId="{9F149903-9EB5-4E54-9AC5-7F449BB7E1D0}"/>
          </ac:graphicFrameMkLst>
        </pc:graphicFrameChg>
      </pc:sldChg>
      <pc:sldChg chg="modSp mod modNotesTx">
        <pc:chgData name="Filaroski, Taylor" userId="808e8b38-dcd7-4790-8255-e9ab0a59a131" providerId="ADAL" clId="{65E34228-A50C-490A-9E91-F761182E2C15}" dt="2021-04-20T14:47:49.666" v="77" actId="20577"/>
        <pc:sldMkLst>
          <pc:docMk/>
          <pc:sldMk cId="4219494486" sldId="506"/>
        </pc:sldMkLst>
        <pc:graphicFrameChg chg="modGraphic">
          <ac:chgData name="Filaroski, Taylor" userId="808e8b38-dcd7-4790-8255-e9ab0a59a131" providerId="ADAL" clId="{65E34228-A50C-490A-9E91-F761182E2C15}" dt="2021-04-20T14:47:46.645" v="76" actId="6549"/>
          <ac:graphicFrameMkLst>
            <pc:docMk/>
            <pc:sldMk cId="4219494486" sldId="506"/>
            <ac:graphicFrameMk id="11" creationId="{88A98626-2E13-4D69-8063-8BDF69CCE72D}"/>
          </ac:graphicFrameMkLst>
        </pc:graphicFrameChg>
      </pc:sldChg>
    </pc:docChg>
  </pc:docChgLst>
  <pc:docChgLst>
    <pc:chgData name="Simons, Zach" userId="S::zach.simons@kimley-horn.com::3a5217f5-eaac-4f0f-b23c-aa59983becee" providerId="AD" clId="Web-{DFF37E38-641C-BE4B-2B3E-58963F2C94BD}"/>
    <pc:docChg chg="modSld">
      <pc:chgData name="Simons, Zach" userId="S::zach.simons@kimley-horn.com::3a5217f5-eaac-4f0f-b23c-aa59983becee" providerId="AD" clId="Web-{DFF37E38-641C-BE4B-2B3E-58963F2C94BD}" dt="2021-04-16T14:44:06.988" v="241"/>
      <pc:docMkLst>
        <pc:docMk/>
      </pc:docMkLst>
      <pc:sldChg chg="delSp modSp">
        <pc:chgData name="Simons, Zach" userId="S::zach.simons@kimley-horn.com::3a5217f5-eaac-4f0f-b23c-aa59983becee" providerId="AD" clId="Web-{DFF37E38-641C-BE4B-2B3E-58963F2C94BD}" dt="2021-04-16T14:40:07.796" v="95"/>
        <pc:sldMkLst>
          <pc:docMk/>
          <pc:sldMk cId="3309063412" sldId="503"/>
        </pc:sldMkLst>
        <pc:spChg chg="del">
          <ac:chgData name="Simons, Zach" userId="S::zach.simons@kimley-horn.com::3a5217f5-eaac-4f0f-b23c-aa59983becee" providerId="AD" clId="Web-{DFF37E38-641C-BE4B-2B3E-58963F2C94BD}" dt="2021-04-16T14:37:58.246" v="21"/>
          <ac:spMkLst>
            <pc:docMk/>
            <pc:sldMk cId="3309063412" sldId="503"/>
            <ac:spMk id="6" creationId="{7027257B-4FDA-4D5E-B242-50F7A10EADD1}"/>
          </ac:spMkLst>
        </pc:spChg>
        <pc:graphicFrameChg chg="mod modGraphic">
          <ac:chgData name="Simons, Zach" userId="S::zach.simons@kimley-horn.com::3a5217f5-eaac-4f0f-b23c-aa59983becee" providerId="AD" clId="Web-{DFF37E38-641C-BE4B-2B3E-58963F2C94BD}" dt="2021-04-16T14:40:07.796" v="95"/>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DFF37E38-641C-BE4B-2B3E-58963F2C94BD}" dt="2021-04-16T14:37:52.746" v="20" actId="1076"/>
          <ac:picMkLst>
            <pc:docMk/>
            <pc:sldMk cId="3309063412" sldId="503"/>
            <ac:picMk id="8" creationId="{F8F27182-7EFD-4D81-A5E7-E5E2B2A55D38}"/>
          </ac:picMkLst>
        </pc:picChg>
      </pc:sldChg>
      <pc:sldChg chg="delSp modSp">
        <pc:chgData name="Simons, Zach" userId="S::zach.simons@kimley-horn.com::3a5217f5-eaac-4f0f-b23c-aa59983becee" providerId="AD" clId="Web-{DFF37E38-641C-BE4B-2B3E-58963F2C94BD}" dt="2021-04-16T14:41:15.141" v="141"/>
        <pc:sldMkLst>
          <pc:docMk/>
          <pc:sldMk cId="4020193246" sldId="504"/>
        </pc:sldMkLst>
        <pc:spChg chg="del">
          <ac:chgData name="Simons, Zach" userId="S::zach.simons@kimley-horn.com::3a5217f5-eaac-4f0f-b23c-aa59983becee" providerId="AD" clId="Web-{DFF37E38-641C-BE4B-2B3E-58963F2C94BD}" dt="2021-04-16T14:38:34.294" v="39"/>
          <ac:spMkLst>
            <pc:docMk/>
            <pc:sldMk cId="4020193246" sldId="504"/>
            <ac:spMk id="13" creationId="{7C7FFC2C-F58B-47EB-A1E1-BAECCAC1B2D6}"/>
          </ac:spMkLst>
        </pc:spChg>
        <pc:graphicFrameChg chg="mod modGraphic">
          <ac:chgData name="Simons, Zach" userId="S::zach.simons@kimley-horn.com::3a5217f5-eaac-4f0f-b23c-aa59983becee" providerId="AD" clId="Web-{DFF37E38-641C-BE4B-2B3E-58963F2C94BD}" dt="2021-04-16T14:41:15.141" v="141"/>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DFF37E38-641C-BE4B-2B3E-58963F2C94BD}" dt="2021-04-16T14:38:28.043" v="37" actId="1076"/>
          <ac:picMkLst>
            <pc:docMk/>
            <pc:sldMk cId="4020193246" sldId="504"/>
            <ac:picMk id="7" creationId="{EDD78377-E551-4DBB-BD2C-D63A8DA474F9}"/>
          </ac:picMkLst>
        </pc:picChg>
      </pc:sldChg>
      <pc:sldChg chg="delSp modSp">
        <pc:chgData name="Simons, Zach" userId="S::zach.simons@kimley-horn.com::3a5217f5-eaac-4f0f-b23c-aa59983becee" providerId="AD" clId="Web-{DFF37E38-641C-BE4B-2B3E-58963F2C94BD}" dt="2021-04-16T14:42:34.330" v="187"/>
        <pc:sldMkLst>
          <pc:docMk/>
          <pc:sldMk cId="902281997" sldId="505"/>
        </pc:sldMkLst>
        <pc:spChg chg="del">
          <ac:chgData name="Simons, Zach" userId="S::zach.simons@kimley-horn.com::3a5217f5-eaac-4f0f-b23c-aa59983becee" providerId="AD" clId="Web-{DFF37E38-641C-BE4B-2B3E-58963F2C94BD}" dt="2021-04-16T14:39:37.670" v="69"/>
          <ac:spMkLst>
            <pc:docMk/>
            <pc:sldMk cId="902281997" sldId="505"/>
            <ac:spMk id="12" creationId="{EDA7E727-9C9E-4D55-9990-8176FBF51CA0}"/>
          </ac:spMkLst>
        </pc:spChg>
        <pc:graphicFrameChg chg="mod modGraphic">
          <ac:chgData name="Simons, Zach" userId="S::zach.simons@kimley-horn.com::3a5217f5-eaac-4f0f-b23c-aa59983becee" providerId="AD" clId="Web-{DFF37E38-641C-BE4B-2B3E-58963F2C94BD}" dt="2021-04-16T14:42:34.330" v="187"/>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DFF37E38-641C-BE4B-2B3E-58963F2C94BD}" dt="2021-04-16T14:39:04.951" v="52" actId="1076"/>
          <ac:picMkLst>
            <pc:docMk/>
            <pc:sldMk cId="902281997" sldId="505"/>
            <ac:picMk id="8" creationId="{A4DABAFC-FD06-4539-A971-3669E48D98B1}"/>
          </ac:picMkLst>
        </pc:picChg>
      </pc:sldChg>
      <pc:sldChg chg="delSp modSp">
        <pc:chgData name="Simons, Zach" userId="S::zach.simons@kimley-horn.com::3a5217f5-eaac-4f0f-b23c-aa59983becee" providerId="AD" clId="Web-{DFF37E38-641C-BE4B-2B3E-58963F2C94BD}" dt="2021-04-16T14:44:06.988" v="241"/>
        <pc:sldMkLst>
          <pc:docMk/>
          <pc:sldMk cId="4219494486" sldId="506"/>
        </pc:sldMkLst>
        <pc:spChg chg="del">
          <ac:chgData name="Simons, Zach" userId="S::zach.simons@kimley-horn.com::3a5217f5-eaac-4f0f-b23c-aa59983becee" providerId="AD" clId="Web-{DFF37E38-641C-BE4B-2B3E-58963F2C94BD}" dt="2021-04-16T14:39:33.186" v="68"/>
          <ac:spMkLst>
            <pc:docMk/>
            <pc:sldMk cId="4219494486" sldId="506"/>
            <ac:spMk id="12" creationId="{7F681DB6-4BFB-441E-BB96-7BED17AB88F6}"/>
          </ac:spMkLst>
        </pc:spChg>
        <pc:graphicFrameChg chg="mod modGraphic">
          <ac:chgData name="Simons, Zach" userId="S::zach.simons@kimley-horn.com::3a5217f5-eaac-4f0f-b23c-aa59983becee" providerId="AD" clId="Web-{DFF37E38-641C-BE4B-2B3E-58963F2C94BD}" dt="2021-04-16T14:44:06.988" v="241"/>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DFF37E38-641C-BE4B-2B3E-58963F2C94BD}" dt="2021-04-16T14:39:29.232" v="66" actId="1076"/>
          <ac:picMkLst>
            <pc:docMk/>
            <pc:sldMk cId="4219494486" sldId="506"/>
            <ac:picMk id="7" creationId="{0FC59644-6B21-4290-9F72-449230ADAF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3 created 100,549 jobs earning $6.1 billion in payroll, contributed $9.9 billion in value added, and generated a total economic output of $17.9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Murfreesboro Municipal Airport created 492 jobs earning $31.9 million in payroll, contributed $44.0 million in value added, and generated a total economic output of $80.9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Murfreesboro Municipal Airport. As this slide shows, Murfreesboro Municipal Airport supports 492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Murfreesboro Municipal Airport generates $31.9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Murfreesboro Municipal Airport contributes $44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Murfreesboro Municipal Airport contributes $80.9 million in business revenue generated by on-airport activity and visitor spending. This metric encompasses payroll and valued added and thus represents the total economic output of Murfreesboro Municipal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Murfreesboro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Murfreesboro Municipal Airport</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492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$44.0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$80.9</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Murfreesboro Municipal Airport Is </a:t>
            </a:r>
            <a:br>
              <a:rPr lang="en-US" dirty="0"/>
            </a:br>
            <a:r>
              <a:rPr lang="en-US" dirty="0"/>
              <a:t>Just Local?</a:t>
            </a:r>
          </a:p>
        </p:txBody>
      </p:sp>
      <p:pic>
        <p:nvPicPr>
          <p:cNvPr id="3" name="Picture 2">
            <a:extLst>
              <a:ext uri="{FF2B5EF4-FFF2-40B4-BE49-F238E27FC236}">
                <a16:creationId xmlns:a16="http://schemas.microsoft.com/office/drawing/2014/main" id="{CFB443CA-0BFA-44CB-BADE-38E88AF81B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8417" y="1742168"/>
            <a:ext cx="7655562" cy="4924165"/>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Murfreesboro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2904"/>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1495916989"/>
              </p:ext>
            </p:extLst>
          </p:nvPr>
        </p:nvGraphicFramePr>
        <p:xfrm>
          <a:off x="2230759" y="2552241"/>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rtl="0" eaLnBrk="1" fontAlgn="b" latinLnBrk="0" hangingPunct="1"/>
                      <a:r>
                        <a:rPr lang="en-US" sz="1600" b="1" i="0" u="none" strike="noStrike" kern="1200" dirty="0">
                          <a:solidFill>
                            <a:srgbClr val="000000"/>
                          </a:solidFill>
                          <a:effectLst/>
                          <a:latin typeface="Arial"/>
                          <a:ea typeface="+mn-ea"/>
                          <a:cs typeface="Arial"/>
                        </a:rPr>
                        <a:t>242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122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128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492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4231089457"/>
              </p:ext>
            </p:extLst>
          </p:nvPr>
        </p:nvGraphicFramePr>
        <p:xfrm>
          <a:off x="2230759" y="2552241"/>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$16,400,000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$7,600,000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$7,900,000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$31,900,000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Murfreesboro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78157"/>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Murfreesboro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6675"/>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4075111953"/>
              </p:ext>
            </p:extLst>
          </p:nvPr>
        </p:nvGraphicFramePr>
        <p:xfrm>
          <a:off x="2230759" y="248338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 </a:t>
                      </a:r>
                      <a:endParaRPr lang="en-US" sz="1800" b="1" i="0" u="none" strike="noStrike" kern="1200">
                        <a:solidFill>
                          <a:srgbClr val="FFFFFF"/>
                        </a:solidFill>
                        <a:effectLst/>
                        <a:latin typeface="Arial"/>
                        <a:ea typeface="+mn-ea"/>
                        <a:cs typeface="Arial"/>
                      </a:endParaRP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$20,200,000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$10,700,000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$13,100,000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$44,000,000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458466209"/>
              </p:ext>
            </p:extLst>
          </p:nvPr>
        </p:nvGraphicFramePr>
        <p:xfrm>
          <a:off x="2230759" y="248338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$39,700,000 </a:t>
                      </a:r>
                      <a:endParaRPr lang="en-US" sz="1600" b="1" i="0" u="none" strike="noStrike" dirty="0">
                        <a:solidFill>
                          <a:srgbClr val="000000"/>
                        </a:solidFill>
                        <a:effectLst/>
                        <a:highlight>
                          <a:srgbClr val="FFFF00"/>
                        </a:highligh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$20,000,000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$21,200,000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$80,900,000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Murfreesboro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2084"/>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Murfreesboro Municipal Airport</a:t>
            </a:r>
            <a:br>
              <a:rPr lang="en-US" dirty="0"/>
            </a:br>
            <a:r>
              <a:rPr lang="en-US" dirty="0"/>
              <a:t>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MBT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1a52b0-d0f4-44f0-98bb-0d102f5fd161"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05D59F5E-271F-447C-A22D-15008E4D3D90}">
  <ds:schemaRefs>
    <ds:schemaRef ds:uri="c18e8617-fc0f-4dda-a87a-c0ec120ddf92"/>
    <ds:schemaRef ds:uri="52860726-b653-4eba-8fc1-cfbf91000526"/>
    <ds:schemaRef ds:uri="http://www.w3.org/XML/1998/namespace"/>
    <ds:schemaRef ds:uri="http://schemas.microsoft.com/office/2006/metadata/properties"/>
    <ds:schemaRef ds:uri="http://purl.org/dc/elements/1.1/"/>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b2e1dacc-c954-4408-aa44-64ef90b7ce3a"/>
  </ds:schemaRefs>
</ds:datastoreItem>
</file>

<file path=docProps/app.xml><?xml version="1.0" encoding="utf-8"?>
<Properties xmlns="http://schemas.openxmlformats.org/officeDocument/2006/extended-properties" xmlns:vt="http://schemas.openxmlformats.org/officeDocument/2006/docPropsVTypes">
  <TotalTime>0</TotalTime>
  <Words>3326</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Murfreesboro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Murfreesboro Municipal Airport Impacts</vt:lpstr>
      <vt:lpstr>Think Murfreesboro Municipal Airport Is  Just Local?</vt:lpstr>
      <vt:lpstr>Murfreesboro Municipal Airport Economic Impacts - Jobs</vt:lpstr>
      <vt:lpstr>Murfreesboro Municipal Airport Economic Impacts – Payroll</vt:lpstr>
      <vt:lpstr>Murfreesboro Municipal Airport Economic Impacts – Value Added</vt:lpstr>
      <vt:lpstr>Murfreesboro Municipal Airport Economic Impacts – Business Revenue </vt:lpstr>
      <vt:lpstr>Tax Analysis</vt:lpstr>
      <vt:lpstr>Statewide Tax Impacts</vt:lpstr>
      <vt:lpstr>Additional  Aviation Benefits</vt:lpstr>
      <vt:lpstr>Case  Studies</vt:lpstr>
      <vt:lpstr>Murfreesboro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90</cp:revision>
  <dcterms:created xsi:type="dcterms:W3CDTF">2021-03-17T12:38:10Z</dcterms:created>
  <dcterms:modified xsi:type="dcterms:W3CDTF">2021-04-21T14:46:34Z</dcterms:modified>
</cp:coreProperties>
</file>